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9"/>
  </p:normalViewPr>
  <p:slideViewPr>
    <p:cSldViewPr snapToGrid="0">
      <p:cViewPr varScale="1">
        <p:scale>
          <a:sx n="90" d="100"/>
          <a:sy n="90" d="100"/>
        </p:scale>
        <p:origin x="23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2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5A7AA-8572-7565-2E7B-CA1BB2833F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626EA-EA18-2996-7FFA-164F84BCD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A15B0-B49D-A36C-505D-83BAB833E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5FB13-BBB4-B7F8-9A0F-890E58464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1272E-CC49-7359-2C34-B7B3B7618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05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7AF99-CD98-EFF4-679C-32997ECA2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818414-8ECE-ECB4-B725-7FF5590960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F4964-9B33-A04F-7349-CEA66029E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0D3FB-4BDF-5C39-D104-01BA46166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10EC5-35D0-9F66-A49F-1C7B62127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1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04E005-9F4D-890A-D22C-AF32286360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FD7B49-6CDB-8AD0-5ED9-9B46F6F01F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BBB39-8614-3BCB-7E72-98CF031C0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34CE3-804E-CC36-CF3F-6B63D2BCD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B24F6-9720-2B13-AD1F-A7888FEEC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9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741A8-324A-4717-C869-A5333E17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6943A-5784-C374-4A38-6BD1FE62A8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D6071-8367-C89F-F611-4334F30B6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AAF9C-53A6-2EA9-1444-BD3E41DF5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CAD21-ACEB-A96B-5F6B-426211431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238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01C6-5863-1C2C-D552-D9D4ED3D2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695AB-0067-0A63-D92A-5CFEEB9EA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A4DE2-07D3-3C08-4D48-F4659B93C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037D42-0052-4270-75FB-A0DB4558A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E4F49-63D3-FBF8-DEF3-8772EDC05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97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1FC96-0E7A-7021-FDC0-EF20C49E8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2B4C9-C4EE-37CA-6849-618AFC823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C7F85C-4D3F-E057-4BCB-097CC2BF88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5D0897-DDA3-999D-FF71-767D145B4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EA7E0F-F008-8D07-3007-F258D108A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FCF6B8-3AFA-9913-9DE5-EF0524C50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330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2BC53-81B3-5F4C-3C89-E87532B88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ECA968-83B5-1CCC-2B18-A86430F6C4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FD4D79-5CB8-E813-61A4-97F48E9CD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65AE89-065E-8685-2870-EA347A4E87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839376-D625-8CA5-F823-3881A59F17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CFB871-23B6-18EA-4BB7-363F4DC1F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057ECD-A7C7-DC38-62A5-A948985D5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C832EC-8E73-3FB6-477D-3C55CC302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085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97715-A128-B065-559A-13A82898C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6DB576-0683-2BE4-022B-693AFD8FF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AD7C22-7E23-6984-6372-9CAF66478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935F90-6D82-8794-557B-8E76D08F2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58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7F04C6-495D-6604-52AD-75933858C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5345C-391A-139D-21F4-C1983B867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F14C3C-3730-F759-9D61-87C180283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747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BC4E2-1487-0BC0-105B-D7D75FAFB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CB2E3-8A32-6180-EDCE-F1E6BF3EE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A6DD9-2215-1F18-2414-F943AE822D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621AC-72CD-133E-A4CB-0CCA5EC00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72710A-3476-628D-AACC-D894F439D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1A164A-021F-9979-5ABD-48BE97A86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54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C14E4-EF90-42A8-7563-F5F8E40D9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F0C156-68FC-98FD-BA36-337CAEF158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AD0E00-9A74-ED6F-F2D4-0D15CB772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400F1B-51B1-491E-AC9F-58C4216B8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C3C5E-CC10-0C47-3287-0D691E2D4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0E45D-5F9C-54B4-5F3C-911F18300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853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772AFF-FD92-0B37-B542-9F685CC5D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5B221-ECAE-970B-6184-41E1FFE49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7D4DD-60AB-00A7-DA22-B0A5E28CE6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669F8-3E22-B44A-B7D0-AB873F2CF14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B42AB-FB3E-6810-FBBF-5FB44885A9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F4A6D-4440-DD3C-D41A-2D71C86A3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E2FF1-3816-9443-AC47-20DA6736C2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96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80FBC5-0C97-D01E-4AEE-DEC956E67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3883" y="1716431"/>
            <a:ext cx="5408838" cy="3786187"/>
          </a:xfrm>
          <a:prstGeom prst="rect">
            <a:avLst/>
          </a:prstGeom>
        </p:spPr>
      </p:pic>
      <p:pic>
        <p:nvPicPr>
          <p:cNvPr id="7" name="Picture 6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7DED3250-3A91-5A61-4869-B1FAA689C4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99" r="25491" b="8341"/>
          <a:stretch/>
        </p:blipFill>
        <p:spPr>
          <a:xfrm>
            <a:off x="10039607" y="3786904"/>
            <a:ext cx="1149350" cy="10779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D72A81-58CA-4290-E629-992ABBF62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279" y="1515109"/>
            <a:ext cx="5316678" cy="3987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7CFC9ED-9D7F-D745-E21B-AD990F5A3B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8541" y="3888693"/>
            <a:ext cx="1301578" cy="9761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03D7BD-BFF3-7B5F-96D3-26237BE3D5D9}"/>
              </a:ext>
            </a:extLst>
          </p:cNvPr>
          <p:cNvSpPr txBox="1"/>
          <p:nvPr/>
        </p:nvSpPr>
        <p:spPr>
          <a:xfrm>
            <a:off x="653567" y="1412534"/>
            <a:ext cx="1057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1C1C1F-9FFB-8A7E-8FF7-C80A15EFD76C}"/>
              </a:ext>
            </a:extLst>
          </p:cNvPr>
          <p:cNvSpPr txBox="1"/>
          <p:nvPr/>
        </p:nvSpPr>
        <p:spPr>
          <a:xfrm>
            <a:off x="6792430" y="1412534"/>
            <a:ext cx="1057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284271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creenshot, circle, text, design&#10;&#10;Description automatically generated">
            <a:extLst>
              <a:ext uri="{FF2B5EF4-FFF2-40B4-BE49-F238E27FC236}">
                <a16:creationId xmlns:a16="http://schemas.microsoft.com/office/drawing/2014/main" id="{2B951203-5F3D-5454-9D48-765B92B44C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59" t="4657" r="-2452" b="10539"/>
          <a:stretch/>
        </p:blipFill>
        <p:spPr>
          <a:xfrm>
            <a:off x="5521567" y="885826"/>
            <a:ext cx="6446311" cy="44137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E38F24-1E08-B573-0F4D-61217375ED4D}"/>
              </a:ext>
            </a:extLst>
          </p:cNvPr>
          <p:cNvSpPr txBox="1"/>
          <p:nvPr/>
        </p:nvSpPr>
        <p:spPr>
          <a:xfrm>
            <a:off x="553555" y="885826"/>
            <a:ext cx="1057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640B18-A1CC-5E40-2AD7-B51ABCE35F93}"/>
              </a:ext>
            </a:extLst>
          </p:cNvPr>
          <p:cNvSpPr txBox="1"/>
          <p:nvPr/>
        </p:nvSpPr>
        <p:spPr>
          <a:xfrm>
            <a:off x="5364404" y="885827"/>
            <a:ext cx="1057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  <p:pic>
        <p:nvPicPr>
          <p:cNvPr id="11" name="Picture 10" descr="A picture containing diagram, line, plot&#10;&#10;Description automatically generated">
            <a:extLst>
              <a:ext uri="{FF2B5EF4-FFF2-40B4-BE49-F238E27FC236}">
                <a16:creationId xmlns:a16="http://schemas.microsoft.com/office/drawing/2014/main" id="{4671BE5B-924A-5B26-F582-370D4680E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13" y="1600200"/>
            <a:ext cx="4827223" cy="329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517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lot, line, diagram&#10;&#10;Description automatically generated">
            <a:extLst>
              <a:ext uri="{FF2B5EF4-FFF2-40B4-BE49-F238E27FC236}">
                <a16:creationId xmlns:a16="http://schemas.microsoft.com/office/drawing/2014/main" id="{36BCB614-EAF9-A0ED-732D-9609C5D83E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952" r="-5906" b="-4241"/>
          <a:stretch/>
        </p:blipFill>
        <p:spPr>
          <a:xfrm>
            <a:off x="3030379" y="4122975"/>
            <a:ext cx="6131241" cy="2492137"/>
          </a:xfrm>
          <a:prstGeom prst="rect">
            <a:avLst/>
          </a:prstGeom>
        </p:spPr>
      </p:pic>
      <p:pic>
        <p:nvPicPr>
          <p:cNvPr id="7" name="Picture 6" descr="A picture containing screenshot, circle&#10;&#10;Description automatically generated">
            <a:extLst>
              <a:ext uri="{FF2B5EF4-FFF2-40B4-BE49-F238E27FC236}">
                <a16:creationId xmlns:a16="http://schemas.microsoft.com/office/drawing/2014/main" id="{A0CED0A3-A459-F038-C25A-052CDCB2AC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88" r="1321" b="10619"/>
          <a:stretch/>
        </p:blipFill>
        <p:spPr>
          <a:xfrm>
            <a:off x="2746531" y="51039"/>
            <a:ext cx="6297457" cy="3886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BFA4D8-555F-8ED9-8143-AB9778F3A828}"/>
              </a:ext>
            </a:extLst>
          </p:cNvPr>
          <p:cNvSpPr txBox="1"/>
          <p:nvPr/>
        </p:nvSpPr>
        <p:spPr>
          <a:xfrm>
            <a:off x="2896705" y="58222"/>
            <a:ext cx="1057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259CFD-5222-B159-9DA1-12B434E4FABB}"/>
              </a:ext>
            </a:extLst>
          </p:cNvPr>
          <p:cNvSpPr txBox="1"/>
          <p:nvPr/>
        </p:nvSpPr>
        <p:spPr>
          <a:xfrm>
            <a:off x="2896704" y="3575090"/>
            <a:ext cx="1057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4166066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18</Words>
  <Application>Microsoft Macintosh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Padfield, Daniel</dc:creator>
  <cp:lastModifiedBy>Padfield, Daniel</cp:lastModifiedBy>
  <cp:revision>2</cp:revision>
  <dcterms:created xsi:type="dcterms:W3CDTF">2023-05-03T14:52:51Z</dcterms:created>
  <dcterms:modified xsi:type="dcterms:W3CDTF">2023-05-03T15:44:54Z</dcterms:modified>
</cp:coreProperties>
</file>

<file path=docProps/thumbnail.jpeg>
</file>